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1" r:id="rId3"/>
    <p:sldId id="256" r:id="rId4"/>
    <p:sldId id="257" r:id="rId5"/>
    <p:sldId id="265" r:id="rId6"/>
    <p:sldId id="270" r:id="rId7"/>
    <p:sldId id="258" r:id="rId8"/>
    <p:sldId id="264" r:id="rId9"/>
    <p:sldId id="260" r:id="rId10"/>
    <p:sldId id="259" r:id="rId11"/>
    <p:sldId id="262" r:id="rId12"/>
    <p:sldId id="263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576064"/>
          </a:xfrm>
        </p:spPr>
        <p:txBody>
          <a:bodyPr>
            <a:noAutofit/>
          </a:bodyPr>
          <a:lstStyle/>
          <a:p>
            <a:r>
              <a:rPr lang="ru-RU" sz="6000" dirty="0"/>
              <a:t>Средняя группа №7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93610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6000" dirty="0"/>
              <a:t>«Радуга»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2" t="7611" r="7017" b="8180"/>
          <a:stretch/>
        </p:blipFill>
        <p:spPr bwMode="auto">
          <a:xfrm>
            <a:off x="2639614" y="2956991"/>
            <a:ext cx="3864772" cy="2898579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5F8488-DC5A-40AE-8DE0-07666D76B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28" y="553371"/>
            <a:ext cx="7668344" cy="575125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                                         «Социально- коммуникативного развития» 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538F292F-C986-4310-B07F-A4FE97D04A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625" y="1700808"/>
            <a:ext cx="6744749" cy="505856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F0D853C9-6B5F-4BCD-992E-19DF8AA8D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6" y="431667"/>
            <a:ext cx="7992888" cy="5994666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B7D0CB-AB57-4151-9DD3-7D478D7CE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«Уединения»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BB7504E-DB1B-4F87-B819-A1468E656D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137" y="1417638"/>
            <a:ext cx="6761725" cy="5071294"/>
          </a:xfrm>
        </p:spPr>
      </p:pic>
    </p:spTree>
    <p:extLst>
      <p:ext uri="{BB962C8B-B14F-4D97-AF65-F5344CB8AC3E}">
        <p14:creationId xmlns:p14="http://schemas.microsoft.com/office/powerpoint/2010/main" val="2381134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B2F3E4-0A19-43E6-8EA2-61CE4CF00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«Безопасности»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B358E21-AAA4-4106-9AA6-A7613E444F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726" y="1400599"/>
            <a:ext cx="6572548" cy="4929411"/>
          </a:xfrm>
        </p:spPr>
      </p:pic>
    </p:spTree>
    <p:extLst>
      <p:ext uri="{BB962C8B-B14F-4D97-AF65-F5344CB8AC3E}">
        <p14:creationId xmlns:p14="http://schemas.microsoft.com/office/powerpoint/2010/main" val="1215901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2B359F-DF8B-40DA-AC9C-5656ED53A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«Здоровья и физической активности»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D8CE26B-65DA-44FB-A5D5-A3FE6281A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150" y="1556792"/>
            <a:ext cx="6545700" cy="4909275"/>
          </a:xfrm>
        </p:spPr>
      </p:pic>
    </p:spTree>
    <p:extLst>
      <p:ext uri="{BB962C8B-B14F-4D97-AF65-F5344CB8AC3E}">
        <p14:creationId xmlns:p14="http://schemas.microsoft.com/office/powerpoint/2010/main" val="2684635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A186F3-68BA-4D59-8BD6-7DE3B34B0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Направление группы:</a:t>
            </a:r>
            <a:br>
              <a:rPr lang="ru-RU" dirty="0"/>
            </a:br>
            <a:r>
              <a:rPr lang="ru-RU" dirty="0"/>
              <a:t>«Мир головоломок»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763AE14-D6C7-4051-8985-D3F46A9315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1780" y="1554781"/>
            <a:ext cx="3960440" cy="502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693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ru-RU" dirty="0"/>
              <a:t>Центр                               «Познавательного  развития»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43608" y="1392999"/>
            <a:ext cx="7056784" cy="5292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7584" y="620687"/>
            <a:ext cx="7488832" cy="561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DBB5D7-1DE9-43D9-886C-2D01B73B2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36" y="607377"/>
            <a:ext cx="7524328" cy="564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465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23FBEC-42EC-4CEE-AF29-60CC0D79A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 «Экологии и </a:t>
            </a:r>
            <a:r>
              <a:rPr lang="ru-RU" dirty="0" err="1"/>
              <a:t>экспереминтирования</a:t>
            </a:r>
            <a:r>
              <a:rPr lang="ru-RU" dirty="0"/>
              <a:t>»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F5FC494-3D37-4CC3-8D20-245A6C22F7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5489" y="1600200"/>
            <a:ext cx="603302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481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 «Речевого развития»                                    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29941" y="1745732"/>
            <a:ext cx="5884118" cy="4413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6119A2-61BF-4629-BE2C-E20EFC756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36" y="607377"/>
            <a:ext cx="7524328" cy="564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5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«Художественно-эстетического развития»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BEB7FA5A-ADC7-4FE8-823D-DFB977E455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37" y="1485967"/>
            <a:ext cx="6796525" cy="509739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57</Words>
  <Application>Microsoft Office PowerPoint</Application>
  <PresentationFormat>Экран (4:3)</PresentationFormat>
  <Paragraphs>11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Средняя группа №7</vt:lpstr>
      <vt:lpstr>Направление группы: «Мир головоломок»</vt:lpstr>
      <vt:lpstr>Центр                               «Познавательного  развития»</vt:lpstr>
      <vt:lpstr>Презентация PowerPoint</vt:lpstr>
      <vt:lpstr>Презентация PowerPoint</vt:lpstr>
      <vt:lpstr>Центр  «Экологии и экспереминтирования» </vt:lpstr>
      <vt:lpstr>Центр  «Речевого развития»                                      </vt:lpstr>
      <vt:lpstr>Презентация PowerPoint</vt:lpstr>
      <vt:lpstr>Центр «Художественно-эстетического развития»</vt:lpstr>
      <vt:lpstr>Презентация PowerPoint</vt:lpstr>
      <vt:lpstr>Центр                                          «Социально- коммуникативного развития» </vt:lpstr>
      <vt:lpstr>Презентация PowerPoint</vt:lpstr>
      <vt:lpstr>Центр «Уединения»</vt:lpstr>
      <vt:lpstr>Центр «Безопасности»</vt:lpstr>
      <vt:lpstr>Центр «Здоровья и физической активности»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Старшая группа №11</dc:title>
  <dc:creator>User</dc:creator>
  <cp:lastModifiedBy>DS19-A1</cp:lastModifiedBy>
  <cp:revision>16</cp:revision>
  <dcterms:created xsi:type="dcterms:W3CDTF">2023-01-19T12:43:49Z</dcterms:created>
  <dcterms:modified xsi:type="dcterms:W3CDTF">2023-01-24T10:48:00Z</dcterms:modified>
</cp:coreProperties>
</file>